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9" r:id="rId6"/>
    <p:sldId id="267" r:id="rId7"/>
    <p:sldId id="268" r:id="rId8"/>
    <p:sldId id="270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C93D"/>
    <a:srgbClr val="F26922"/>
    <a:srgbClr val="0055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95C93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A5AA7-154B-4B1E-944C-87AF4F385452}" type="datetimeFigureOut">
              <a:rPr lang="en-US" smtClean="0"/>
              <a:pPr/>
              <a:t>8/13/2012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2F728-3DCD-4B2C-9B94-FF4A10B2F0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00559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457200"/>
            <a:ext cx="9144000" cy="152400"/>
          </a:xfrm>
          <a:prstGeom prst="rect">
            <a:avLst/>
          </a:prstGeom>
          <a:solidFill>
            <a:srgbClr val="F2692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6248400"/>
            <a:ext cx="9144000" cy="152400"/>
          </a:xfrm>
          <a:prstGeom prst="rect">
            <a:avLst/>
          </a:prstGeom>
          <a:solidFill>
            <a:srgbClr val="F2692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dwillnne.org/blog" TargetMode="External"/><Relationship Id="rId7" Type="http://schemas.openxmlformats.org/officeDocument/2006/relationships/image" Target="../media/image16.png"/><Relationship Id="rId2" Type="http://schemas.openxmlformats.org/officeDocument/2006/relationships/hyperlink" Target="mailto:michelle.smith@goodwillnne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b="1" dirty="0" smtClean="0"/>
              <a:t>What I Wore:</a:t>
            </a: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700" b="1" dirty="0" smtClean="0"/>
              <a:t>Blogging Campaigns for Retail &amp; Fundraising Success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4" name="Picture 3" descr="GINNE_NEW_Hi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400" y="6402225"/>
            <a:ext cx="2282756" cy="455775"/>
          </a:xfrm>
          <a:prstGeom prst="rect">
            <a:avLst/>
          </a:prstGeom>
        </p:spPr>
      </p:pic>
      <p:pic>
        <p:nvPicPr>
          <p:cNvPr id="6" name="Picture 5" descr="Jul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0" y="3429000"/>
            <a:ext cx="3048000" cy="2482452"/>
          </a:xfrm>
          <a:prstGeom prst="rect">
            <a:avLst/>
          </a:prstGeom>
        </p:spPr>
      </p:pic>
      <p:pic>
        <p:nvPicPr>
          <p:cNvPr id="8" name="Content Placeholder 7" descr="Mad-Men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04800" y="1828800"/>
            <a:ext cx="2286000" cy="2361106"/>
          </a:xfrm>
        </p:spPr>
      </p:pic>
      <p:pic>
        <p:nvPicPr>
          <p:cNvPr id="17" name="Picture 16" descr="Aubi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81200" y="3352800"/>
            <a:ext cx="2438400" cy="2591900"/>
          </a:xfrm>
          <a:prstGeom prst="rect">
            <a:avLst/>
          </a:prstGeom>
        </p:spPr>
      </p:pic>
      <p:pic>
        <p:nvPicPr>
          <p:cNvPr id="9" name="Picture 8" descr="Daisy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86200" y="1676400"/>
            <a:ext cx="22318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Three Primary Goals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500" dirty="0" smtClean="0"/>
              <a:t>Promote our retail initiatives/                                             fundraising events</a:t>
            </a:r>
          </a:p>
          <a:p>
            <a:endParaRPr lang="en-US" sz="2500" dirty="0" smtClean="0"/>
          </a:p>
          <a:p>
            <a:r>
              <a:rPr lang="en-US" sz="2500" dirty="0" smtClean="0"/>
              <a:t>Raise awareness about retail’s                                                     connection to Goodwill’s mission</a:t>
            </a:r>
          </a:p>
          <a:p>
            <a:endParaRPr lang="en-US" sz="2500" dirty="0" smtClean="0"/>
          </a:p>
          <a:p>
            <a:r>
              <a:rPr lang="en-US" sz="2500" dirty="0" smtClean="0"/>
              <a:t>Increase store sales, tickets purchased                                                    for events</a:t>
            </a:r>
            <a:endParaRPr lang="en-US" sz="2500" dirty="0"/>
          </a:p>
        </p:txBody>
      </p:sp>
      <p:pic>
        <p:nvPicPr>
          <p:cNvPr id="6" name="Picture 5" descr="Little-Black-Dress-Square-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3733800"/>
            <a:ext cx="2286000" cy="2286000"/>
          </a:xfrm>
          <a:prstGeom prst="rect">
            <a:avLst/>
          </a:prstGeom>
        </p:spPr>
      </p:pic>
      <p:pic>
        <p:nvPicPr>
          <p:cNvPr id="7" name="Picture 6" descr="1-cowboy-GW-pos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838200"/>
            <a:ext cx="2133600" cy="2637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What was critical?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500" dirty="0" smtClean="0"/>
              <a:t>Have Goodwill shoppers share their                                         own stories</a:t>
            </a:r>
          </a:p>
          <a:p>
            <a:pPr lvl="0"/>
            <a:r>
              <a:rPr lang="en-US" sz="2500" dirty="0" smtClean="0"/>
              <a:t>Plan ahead!</a:t>
            </a:r>
          </a:p>
          <a:p>
            <a:pPr lvl="0"/>
            <a:r>
              <a:rPr lang="en-US" sz="2500" dirty="0" smtClean="0"/>
              <a:t>Connecting posts to mission </a:t>
            </a:r>
          </a:p>
          <a:p>
            <a:pPr lvl="0"/>
            <a:r>
              <a:rPr lang="en-US" sz="2500" dirty="0" smtClean="0"/>
              <a:t>Share posts via social media network                                                       to leverage engagement</a:t>
            </a:r>
          </a:p>
          <a:p>
            <a:pPr lvl="0"/>
            <a:r>
              <a:rPr lang="en-US" sz="2500" dirty="0" smtClean="0"/>
              <a:t>Thank each blogger (gift cards, tickets)</a:t>
            </a:r>
          </a:p>
          <a:p>
            <a:endParaRPr lang="en-US" dirty="0"/>
          </a:p>
        </p:txBody>
      </p:sp>
      <p:pic>
        <p:nvPicPr>
          <p:cNvPr id="4" name="Picture 3" descr="LBD-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1600200"/>
            <a:ext cx="28575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Outcomes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Blog series received over 7,000  views</a:t>
            </a:r>
          </a:p>
          <a:p>
            <a:pPr>
              <a:buNone/>
            </a:pPr>
            <a:endParaRPr lang="en-US" sz="2500" dirty="0" smtClean="0"/>
          </a:p>
          <a:p>
            <a:r>
              <a:rPr lang="en-US" sz="2500" dirty="0" smtClean="0"/>
              <a:t>Store sales for the month of October                                             2011 were up 1.5% over previous year </a:t>
            </a:r>
          </a:p>
          <a:p>
            <a:endParaRPr lang="en-US" sz="2500" dirty="0" smtClean="0"/>
          </a:p>
          <a:p>
            <a:r>
              <a:rPr lang="en-US" sz="2500" dirty="0" smtClean="0"/>
              <a:t>Little Black Dress raised $32,780 </a:t>
            </a:r>
          </a:p>
          <a:p>
            <a:endParaRPr lang="en-US" sz="2500" dirty="0" smtClean="0"/>
          </a:p>
          <a:p>
            <a:r>
              <a:rPr lang="en-US" sz="2500" dirty="0" smtClean="0"/>
              <a:t>We received 12 inquiries from other                                      bloggers, helping to further our blog                                        engagement strategy.</a:t>
            </a:r>
          </a:p>
          <a:p>
            <a:endParaRPr lang="en-US" dirty="0"/>
          </a:p>
        </p:txBody>
      </p:sp>
      <p:pic>
        <p:nvPicPr>
          <p:cNvPr id="6" name="Picture 5" descr="Vampi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524000"/>
            <a:ext cx="2640330" cy="39629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b="1" dirty="0" smtClean="0"/>
              <a:t>Facebook Stats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500" dirty="0" smtClean="0"/>
              <a:t>Halloween Series </a:t>
            </a:r>
            <a:r>
              <a:rPr lang="en-US" sz="2000" dirty="0" smtClean="0"/>
              <a:t>(average per post)</a:t>
            </a:r>
          </a:p>
          <a:p>
            <a:pPr lvl="1"/>
            <a:r>
              <a:rPr lang="en-US" sz="2200" dirty="0" smtClean="0"/>
              <a:t>Average reach: 1,381</a:t>
            </a:r>
          </a:p>
          <a:p>
            <a:pPr lvl="1"/>
            <a:r>
              <a:rPr lang="en-US" sz="2200" dirty="0" smtClean="0"/>
              <a:t>User engagement: 11.7</a:t>
            </a:r>
          </a:p>
          <a:p>
            <a:pPr lvl="1"/>
            <a:r>
              <a:rPr lang="en-US" sz="2200" dirty="0" smtClean="0"/>
              <a:t>Shares: 2.6</a:t>
            </a:r>
          </a:p>
          <a:p>
            <a:endParaRPr lang="en-US" sz="2500" dirty="0" smtClean="0"/>
          </a:p>
          <a:p>
            <a:r>
              <a:rPr lang="en-US" sz="2500" dirty="0" smtClean="0"/>
              <a:t>Little Black Dress Series </a:t>
            </a:r>
            <a:r>
              <a:rPr lang="en-US" sz="2000" dirty="0" smtClean="0"/>
              <a:t>(average per post)</a:t>
            </a:r>
          </a:p>
          <a:p>
            <a:pPr lvl="1"/>
            <a:r>
              <a:rPr lang="en-US" sz="2200" dirty="0" smtClean="0"/>
              <a:t>Average reach: 1,886</a:t>
            </a:r>
          </a:p>
          <a:p>
            <a:pPr lvl="1"/>
            <a:r>
              <a:rPr lang="en-US" sz="2200" dirty="0" smtClean="0"/>
              <a:t>User engagement: 18.4</a:t>
            </a:r>
          </a:p>
          <a:p>
            <a:pPr lvl="1"/>
            <a:r>
              <a:rPr lang="en-US" sz="2200" dirty="0" smtClean="0"/>
              <a:t>Shares: 3.8</a:t>
            </a:r>
          </a:p>
          <a:p>
            <a:pPr lvl="1">
              <a:buNone/>
            </a:pPr>
            <a:endParaRPr lang="en-US" sz="2100" dirty="0" smtClean="0"/>
          </a:p>
          <a:p>
            <a:pPr lvl="1">
              <a:buNone/>
            </a:pPr>
            <a:r>
              <a:rPr lang="en-US" sz="2100" dirty="0" smtClean="0"/>
              <a:t>*</a:t>
            </a:r>
            <a:r>
              <a:rPr lang="en-US" sz="1400" i="1" dirty="0" smtClean="0"/>
              <a:t>Increase in 2,000 fans between October 2011 and April 2012</a:t>
            </a:r>
          </a:p>
        </p:txBody>
      </p:sp>
      <p:pic>
        <p:nvPicPr>
          <p:cNvPr id="5" name="Picture 4" descr="LBD-3-704x1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676400"/>
            <a:ext cx="2716760" cy="3948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Partnership = Engaged Bloggers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Blog campaign depended on                                  contributions from 17 bloggers                                     throughout Maine, New                                                   Hampshire and Vermont. </a:t>
            </a:r>
          </a:p>
          <a:p>
            <a:endParaRPr lang="en-US" sz="2500" dirty="0" smtClean="0"/>
          </a:p>
          <a:p>
            <a:r>
              <a:rPr lang="en-US" sz="2500" dirty="0" smtClean="0"/>
              <a:t>Previous relationship</a:t>
            </a:r>
          </a:p>
          <a:p>
            <a:endParaRPr lang="en-US" sz="2500" dirty="0" smtClean="0"/>
          </a:p>
          <a:p>
            <a:r>
              <a:rPr lang="en-US" sz="2500" dirty="0" smtClean="0"/>
              <a:t>Readership and web influence </a:t>
            </a:r>
            <a:endParaRPr lang="en-US" sz="2500" dirty="0"/>
          </a:p>
        </p:txBody>
      </p:sp>
      <p:pic>
        <p:nvPicPr>
          <p:cNvPr id="4" name="Picture 3" descr="Caitl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1600200"/>
            <a:ext cx="3200400" cy="2626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500" dirty="0" smtClean="0"/>
              <a:t>Blogging = an effective tool to                                         support events, creates momentum</a:t>
            </a:r>
          </a:p>
          <a:p>
            <a:endParaRPr lang="en-US" sz="2500" dirty="0" smtClean="0"/>
          </a:p>
          <a:p>
            <a:r>
              <a:rPr lang="en-US" sz="2500" dirty="0" smtClean="0"/>
              <a:t>Complement to traditional marketing                                      and media relations  tools. Great for                                   media pitches! </a:t>
            </a:r>
          </a:p>
          <a:p>
            <a:endParaRPr lang="en-US" sz="2500" dirty="0" smtClean="0"/>
          </a:p>
          <a:p>
            <a:r>
              <a:rPr lang="en-US" sz="2500" dirty="0" smtClean="0"/>
              <a:t>Both events inspired by other                                               Goodwill events, demonstrating                                         how we can support each other and further                                                  the overall sustainability of the brand.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witch1-876x1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1524000"/>
            <a:ext cx="2895598" cy="3383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r>
              <a:rPr lang="en-US" b="1" dirty="0" smtClean="0"/>
              <a:t>Contact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Michelle Smith, Communications Manager</a:t>
            </a:r>
          </a:p>
          <a:p>
            <a:pPr>
              <a:buNone/>
            </a:pPr>
            <a:r>
              <a:rPr lang="en-US" sz="2400" dirty="0" smtClean="0">
                <a:hlinkClick r:id="rId2"/>
              </a:rPr>
              <a:t>michelle.smith@goodwillnne.org</a:t>
            </a:r>
            <a:r>
              <a:rPr lang="en-US" sz="2400" dirty="0" smtClean="0"/>
              <a:t> 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Goodwill Industries of Northern New England</a:t>
            </a:r>
          </a:p>
          <a:p>
            <a:pPr>
              <a:buNone/>
            </a:pPr>
            <a:r>
              <a:rPr lang="en-US" sz="2400" dirty="0" smtClean="0">
                <a:hlinkClick r:id="rId3"/>
              </a:rPr>
              <a:t>www.goodwillnne.org/blog</a:t>
            </a:r>
            <a:endParaRPr lang="en-US" sz="24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goodwillnne</a:t>
            </a:r>
            <a:endParaRPr lang="en-US" dirty="0" smtClean="0"/>
          </a:p>
        </p:txBody>
      </p:sp>
      <p:pic>
        <p:nvPicPr>
          <p:cNvPr id="4" name="Picture 3" descr="faceboo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4267200"/>
            <a:ext cx="609600" cy="609600"/>
          </a:xfrm>
          <a:prstGeom prst="rect">
            <a:avLst/>
          </a:prstGeom>
        </p:spPr>
      </p:pic>
      <p:pic>
        <p:nvPicPr>
          <p:cNvPr id="5" name="Picture 4" descr="twitte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3000" y="4267200"/>
            <a:ext cx="609600" cy="609600"/>
          </a:xfrm>
          <a:prstGeom prst="rect">
            <a:avLst/>
          </a:prstGeom>
        </p:spPr>
      </p:pic>
      <p:pic>
        <p:nvPicPr>
          <p:cNvPr id="6" name="Picture 5" descr="youtub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28800" y="4267200"/>
            <a:ext cx="609600" cy="609600"/>
          </a:xfrm>
          <a:prstGeom prst="rect">
            <a:avLst/>
          </a:prstGeom>
        </p:spPr>
      </p:pic>
      <p:pic>
        <p:nvPicPr>
          <p:cNvPr id="7" name="Picture 6" descr="pinterest_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8400" y="4267200"/>
            <a:ext cx="533400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ard Retreat Presentation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Board Retreat Presentation Template</Template>
  <TotalTime>1431</TotalTime>
  <Words>245</Words>
  <Application>Microsoft Office PowerPoint</Application>
  <PresentationFormat>On-screen Show (4:3)</PresentationFormat>
  <Paragraphs>55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Board Retreat Presentation Template</vt:lpstr>
      <vt:lpstr>  What I Wore: Blogging Campaigns for Retail &amp; Fundraising Success  </vt:lpstr>
      <vt:lpstr> Three Primary Goals</vt:lpstr>
      <vt:lpstr>What was critical?</vt:lpstr>
      <vt:lpstr>Outcomes</vt:lpstr>
      <vt:lpstr>Facebook Stats</vt:lpstr>
      <vt:lpstr>Partnership = Engaged Bloggers</vt:lpstr>
      <vt:lpstr>Conclusion</vt:lpstr>
      <vt:lpstr>Contact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JDriscoll</dc:creator>
  <cp:lastModifiedBy>msmith</cp:lastModifiedBy>
  <cp:revision>143</cp:revision>
  <dcterms:created xsi:type="dcterms:W3CDTF">2012-01-24T16:24:42Z</dcterms:created>
  <dcterms:modified xsi:type="dcterms:W3CDTF">2012-08-13T23:32:17Z</dcterms:modified>
</cp:coreProperties>
</file>